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5"/>
  </p:notesMasterIdLst>
  <p:sldIdLst>
    <p:sldId id="256" r:id="rId2"/>
    <p:sldId id="259" r:id="rId3"/>
    <p:sldId id="260" r:id="rId4"/>
    <p:sldId id="311" r:id="rId5"/>
    <p:sldId id="312" r:id="rId6"/>
    <p:sldId id="261" r:id="rId7"/>
    <p:sldId id="262" r:id="rId8"/>
    <p:sldId id="263" r:id="rId9"/>
    <p:sldId id="279" r:id="rId10"/>
    <p:sldId id="264" r:id="rId11"/>
    <p:sldId id="265" r:id="rId12"/>
    <p:sldId id="267" r:id="rId13"/>
    <p:sldId id="268" r:id="rId14"/>
    <p:sldId id="270" r:id="rId15"/>
    <p:sldId id="271" r:id="rId16"/>
    <p:sldId id="281" r:id="rId17"/>
    <p:sldId id="272" r:id="rId18"/>
    <p:sldId id="277" r:id="rId19"/>
    <p:sldId id="274" r:id="rId20"/>
    <p:sldId id="276" r:id="rId21"/>
    <p:sldId id="278" r:id="rId22"/>
    <p:sldId id="280" r:id="rId23"/>
    <p:sldId id="282" r:id="rId24"/>
    <p:sldId id="283" r:id="rId25"/>
    <p:sldId id="284" r:id="rId26"/>
    <p:sldId id="285" r:id="rId27"/>
    <p:sldId id="286" r:id="rId28"/>
    <p:sldId id="287" r:id="rId29"/>
    <p:sldId id="318" r:id="rId30"/>
    <p:sldId id="320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321" r:id="rId39"/>
    <p:sldId id="317" r:id="rId40"/>
    <p:sldId id="296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7" r:id="rId49"/>
    <p:sldId id="306" r:id="rId50"/>
    <p:sldId id="308" r:id="rId51"/>
    <p:sldId id="309" r:id="rId52"/>
    <p:sldId id="341" r:id="rId53"/>
    <p:sldId id="310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1" autoAdjust="0"/>
    <p:restoredTop sz="74457" autoAdjust="0"/>
  </p:normalViewPr>
  <p:slideViewPr>
    <p:cSldViewPr snapToGrid="0" showGuides="1">
      <p:cViewPr varScale="1">
        <p:scale>
          <a:sx n="85" d="100"/>
          <a:sy n="85" d="100"/>
        </p:scale>
        <p:origin x="552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E8086-2EB7-46D9-B3F7-7EADE49BA718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86C86-99C6-4AE1-B8A3-698DDA1EA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8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vs vue.js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91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80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9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app.cats.push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93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3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44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91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example of the </a:t>
            </a:r>
            <a:r>
              <a:rPr lang="en-US" dirty="0" err="1"/>
              <a:t>devtools</a:t>
            </a:r>
            <a:r>
              <a:rPr lang="en-US" dirty="0"/>
              <a:t>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13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02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a framework?</a:t>
            </a:r>
          </a:p>
          <a:p>
            <a:endParaRPr lang="en-US" dirty="0"/>
          </a:p>
          <a:p>
            <a:r>
              <a:rPr lang="en-US" dirty="0"/>
              <a:t>Yes.</a:t>
            </a:r>
          </a:p>
          <a:p>
            <a:r>
              <a:rPr lang="en-US" dirty="0"/>
              <a:t>Helps decide where shit goes.</a:t>
            </a:r>
          </a:p>
          <a:p>
            <a:r>
              <a:rPr lang="en-US" dirty="0"/>
              <a:t>Helps manage complexity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9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vs vue.js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05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1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add to existing sites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7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21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stress - VUE DOES MORE THEN THIS! When I start learning something I will intentionally ignore things that I think I'm not quite ready for yet, so when I first started, </a:t>
            </a:r>
            <a:r>
              <a:rPr lang="en-US" dirty="0" err="1"/>
              <a:t>Vue</a:t>
            </a:r>
            <a:r>
              <a:rPr lang="en-US" dirty="0"/>
              <a:t> did two things for me.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Two-way binding - not terribly exciting but really useful. So if I want to put a form field on a page and know when it changes, or I want to set it based on some condition or an Ajax load, </a:t>
            </a:r>
            <a:r>
              <a:rPr lang="en-US" dirty="0" err="1"/>
              <a:t>Vue</a:t>
            </a:r>
            <a:r>
              <a:rPr lang="en-US" dirty="0"/>
              <a:t> makes that easy.</a:t>
            </a:r>
          </a:p>
          <a:p>
            <a:pPr marL="228600" indent="-228600">
              <a:buAutoNum type="arabicParenR"/>
            </a:pPr>
            <a:r>
              <a:rPr lang="en-US" dirty="0"/>
              <a:t>By template language (and the docs call it Declarative Rendering), I basically have a way of saying that if I have a JS variable called name and the value is ray, I want to show that on the page. That's not terribly exciting, but it goes very deep. Instead of a simple variable name I could have an array of names. </a:t>
            </a:r>
            <a:r>
              <a:rPr lang="en-US" dirty="0" err="1"/>
              <a:t>Vue</a:t>
            </a:r>
            <a:r>
              <a:rPr lang="en-US" dirty="0"/>
              <a:t> has a way to render that. </a:t>
            </a:r>
            <a:r>
              <a:rPr lang="en-US" dirty="0" err="1"/>
              <a:t>WHat</a:t>
            </a:r>
            <a:r>
              <a:rPr lang="en-US" dirty="0"/>
              <a:t> if name was empty of not yet defined? </a:t>
            </a:r>
            <a:r>
              <a:rPr lang="en-US" dirty="0" err="1"/>
              <a:t>Vue</a:t>
            </a:r>
            <a:r>
              <a:rPr lang="en-US" dirty="0"/>
              <a:t> provides conditionals. So if you've ever used or heard of Jade (now called Pug), Handlebars, Mustache, </a:t>
            </a:r>
            <a:r>
              <a:rPr lang="en-US" dirty="0" err="1"/>
              <a:t>etc</a:t>
            </a:r>
            <a:r>
              <a:rPr lang="en-US" dirty="0"/>
              <a:t>, than </a:t>
            </a:r>
            <a:r>
              <a:rPr lang="en-US" dirty="0" err="1"/>
              <a:t>Vue</a:t>
            </a:r>
            <a:r>
              <a:rPr lang="en-US" dirty="0"/>
              <a:t> has this baked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5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57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95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D0F2BC-38A7-4140-8B4B-5F4F124FDAA0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211E-3140-4D8C-BD0F-B44B99B5B253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BFDF-2952-4CCF-9BE1-C8C9F8E0AF80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6C23-83B7-4101-975F-A6A4FA193393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53EF-E355-4E16-9D95-E4F7AF1E81CA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51B5D-755C-49F6-9322-5D95725B19A4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41AF-BE57-4133-88A7-E6740F058FC7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A543-5281-47DA-B618-F3A737A2A2EA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E14D-44D7-41AD-ACDD-6F5B5A8305F2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1A64-F520-4956-884F-336A1BEF287D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F4C-5CC9-4314-9CB8-D13B53F20BF6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45328AA-4F0C-43DA-85A1-6F88FB012C06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ymondcamden.com/2020/01/27/vue-and-form-fields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D991-E95A-4615-9114-96B86775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Kicking Butt with Vue.js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6711A-48CC-4EF1-803C-0580A7A21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</p:txBody>
      </p:sp>
    </p:spTree>
    <p:extLst>
      <p:ext uri="{BB962C8B-B14F-4D97-AF65-F5344CB8AC3E}">
        <p14:creationId xmlns:p14="http://schemas.microsoft.com/office/powerpoint/2010/main" val="162789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B7E3-759A-416C-922A-C8D68C1A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vue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B10B-3C6B-4C6D-BC41-1FE8F87CF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</p:txBody>
      </p:sp>
    </p:spTree>
    <p:extLst>
      <p:ext uri="{BB962C8B-B14F-4D97-AF65-F5344CB8AC3E}">
        <p14:creationId xmlns:p14="http://schemas.microsoft.com/office/powerpoint/2010/main" val="42440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0FE2-F481-43FB-90F8-624FE94B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C67A-D15E-464A-80C4-0410CD432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from site</a:t>
            </a:r>
          </a:p>
          <a:p>
            <a:r>
              <a:rPr lang="en-US" dirty="0"/>
              <a:t>Copy and paste a script tag FTW!!!!!1!</a:t>
            </a:r>
          </a:p>
        </p:txBody>
      </p:sp>
      <p:pic>
        <p:nvPicPr>
          <p:cNvPr id="6" name="Picture 5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6FBE41EA-1607-46D3-9454-17B2CDE2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414" y="2463289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3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447D-2903-4DB4-97D5-A1DC9F80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3753-C5BF-45C8-B71C-0F92C21E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&lt;script </a:t>
            </a:r>
            <a:r>
              <a:rPr lang="en-US" sz="2800" dirty="0" err="1">
                <a:latin typeface="Consolas" panose="020B0609020204030204" pitchFamily="49" charset="0"/>
              </a:rPr>
              <a:t>src</a:t>
            </a:r>
            <a:r>
              <a:rPr lang="en-US" sz="2800" dirty="0">
                <a:latin typeface="Consolas" panose="020B0609020204030204" pitchFamily="49" charset="0"/>
              </a:rPr>
              <a:t>="https://unpkg.com/</a:t>
            </a:r>
            <a:r>
              <a:rPr lang="en-US" sz="2800" dirty="0" err="1">
                <a:latin typeface="Consolas" panose="020B0609020204030204" pitchFamily="49" charset="0"/>
              </a:rPr>
              <a:t>vue</a:t>
            </a:r>
            <a:r>
              <a:rPr lang="en-US" sz="2800" dirty="0">
                <a:latin typeface="Consolas" panose="020B0609020204030204" pitchFamily="49" charset="0"/>
              </a:rPr>
              <a:t>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672506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F5CEB-285D-4105-9B6C-D9BE59BB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err="1"/>
              <a:t>SOme</a:t>
            </a:r>
            <a:r>
              <a:rPr lang="en-US" dirty="0"/>
              <a:t>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562E-0D7D-41EE-A565-49D75064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</p:txBody>
      </p:sp>
    </p:spTree>
    <p:extLst>
      <p:ext uri="{BB962C8B-B14F-4D97-AF65-F5344CB8AC3E}">
        <p14:creationId xmlns:p14="http://schemas.microsoft.com/office/powerpoint/2010/main" val="6183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1037DD-33F4-4AE6-81FD-19F5527A357C}"/>
              </a:ext>
            </a:extLst>
          </p:cNvPr>
          <p:cNvSpPr/>
          <p:nvPr/>
        </p:nvSpPr>
        <p:spPr>
          <a:xfrm rot="9789020">
            <a:off x="4680698" y="2011784"/>
            <a:ext cx="2298447" cy="604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D8E6BB-2D71-49C6-A5B0-26BB3AA85219}"/>
              </a:ext>
            </a:extLst>
          </p:cNvPr>
          <p:cNvSpPr txBox="1"/>
          <p:nvPr/>
        </p:nvSpPr>
        <p:spPr>
          <a:xfrm>
            <a:off x="7017389" y="176967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5F9E8C-A770-4ED3-B63D-416EB1C2DB69}"/>
              </a:ext>
            </a:extLst>
          </p:cNvPr>
          <p:cNvSpPr/>
          <p:nvPr/>
        </p:nvSpPr>
        <p:spPr>
          <a:xfrm rot="16200000">
            <a:off x="1567643" y="5068171"/>
            <a:ext cx="1311965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F848E-B283-4292-AEAE-679B85102603}"/>
              </a:ext>
            </a:extLst>
          </p:cNvPr>
          <p:cNvSpPr txBox="1"/>
          <p:nvPr/>
        </p:nvSpPr>
        <p:spPr>
          <a:xfrm>
            <a:off x="1880481" y="6246831"/>
            <a:ext cx="671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yetanotherdiv</a:t>
            </a:r>
            <a:r>
              <a:rPr lang="en-US" dirty="0">
                <a:latin typeface="Consolas" panose="020B0609020204030204" pitchFamily="49" charset="0"/>
              </a:rPr>
              <a:t>').html('&lt;b&gt;This is awesome&lt;/b&gt;');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229EB9-D940-4EDA-BD4B-394EDBB3B5F0}"/>
              </a:ext>
            </a:extLst>
          </p:cNvPr>
          <p:cNvSpPr/>
          <p:nvPr/>
        </p:nvSpPr>
        <p:spPr>
          <a:xfrm rot="10800000">
            <a:off x="4795151" y="4415978"/>
            <a:ext cx="159992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482A2-36DA-41BB-BC89-C995912FFB00}"/>
              </a:ext>
            </a:extLst>
          </p:cNvPr>
          <p:cNvSpPr txBox="1"/>
          <p:nvPr/>
        </p:nvSpPr>
        <p:spPr>
          <a:xfrm>
            <a:off x="6610934" y="4349664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').</a:t>
            </a:r>
            <a:r>
              <a:rPr lang="en-US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(2);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461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Willy </a:t>
            </a:r>
            <a:r>
              <a:rPr lang="en-US" sz="2800" dirty="0" err="1"/>
              <a:t>Nilly</a:t>
            </a:r>
            <a:r>
              <a:rPr lang="en-US" sz="2800" dirty="0"/>
              <a:t> DOM Manipulation</a:t>
            </a:r>
          </a:p>
        </p:txBody>
      </p:sp>
    </p:spTree>
    <p:extLst>
      <p:ext uri="{BB962C8B-B14F-4D97-AF65-F5344CB8AC3E}">
        <p14:creationId xmlns:p14="http://schemas.microsoft.com/office/powerpoint/2010/main" val="178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3311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Defining </a:t>
            </a:r>
            <a:r>
              <a:rPr lang="en-US" sz="2800" dirty="0" err="1"/>
              <a:t>Vue's</a:t>
            </a:r>
            <a:r>
              <a:rPr lang="en-US" sz="2800" dirty="0"/>
              <a:t> Place...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F6D69-6E0C-453D-8FB9-8CA54DECD4D8}"/>
              </a:ext>
            </a:extLst>
          </p:cNvPr>
          <p:cNvSpPr/>
          <p:nvPr/>
        </p:nvSpPr>
        <p:spPr>
          <a:xfrm>
            <a:off x="3228891" y="1582310"/>
            <a:ext cx="1849191" cy="3810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16B20-C7ED-4108-9A3A-22BFD1A590CF}"/>
              </a:ext>
            </a:extLst>
          </p:cNvPr>
          <p:cNvSpPr/>
          <p:nvPr/>
        </p:nvSpPr>
        <p:spPr>
          <a:xfrm>
            <a:off x="1201971" y="1582310"/>
            <a:ext cx="1899037" cy="1443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A picture containing text, person&#10;&#10;Description generated with high confidence">
            <a:extLst>
              <a:ext uri="{FF2B5EF4-FFF2-40B4-BE49-F238E27FC236}">
                <a16:creationId xmlns:a16="http://schemas.microsoft.com/office/drawing/2014/main" id="{A3B7D944-B28B-4D24-AC03-531B8B0E89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6216" t="15344" r="-1" b="56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BDF012-A3BC-4DC2-B4F4-87177F2B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7CB20-EE34-4879-B694-9716DFD87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http://bit.ly/rayvuedemos</a:t>
            </a:r>
          </a:p>
        </p:txBody>
      </p:sp>
    </p:spTree>
    <p:extLst>
      <p:ext uri="{BB962C8B-B14F-4D97-AF65-F5344CB8AC3E}">
        <p14:creationId xmlns:p14="http://schemas.microsoft.com/office/powerpoint/2010/main" val="127581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4632"/>
            <a:ext cx="4332874" cy="3602181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C0AF388-1D7E-49FC-9136-EB1FAC5EE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1075599"/>
            <a:ext cx="5369052" cy="242024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code...</a:t>
            </a:r>
          </a:p>
        </p:txBody>
      </p:sp>
    </p:spTree>
    <p:extLst>
      <p:ext uri="{BB962C8B-B14F-4D97-AF65-F5344CB8AC3E}">
        <p14:creationId xmlns:p14="http://schemas.microsoft.com/office/powerpoint/2010/main" val="1895706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9181"/>
            <a:ext cx="4332874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88430E-129C-451F-8582-15355D9BB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635720"/>
            <a:ext cx="5369052" cy="330000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MORE code...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8CFBE-5D06-4672-A7DA-7B690D53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0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A4FB287-E4BD-44A9-BCE6-4C126589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969" y="484632"/>
            <a:ext cx="4713833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2FDCCD-FC60-4ABB-A8E1-A9AF1F371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725636"/>
            <a:ext cx="5369052" cy="312017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Template Directives - Conditionals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106B962-6EFC-480A-8BFE-3BA8D6AE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Second Demo</a:t>
            </a:r>
          </a:p>
        </p:txBody>
      </p:sp>
    </p:spTree>
    <p:extLst>
      <p:ext uri="{BB962C8B-B14F-4D97-AF65-F5344CB8AC3E}">
        <p14:creationId xmlns:p14="http://schemas.microsoft.com/office/powerpoint/2010/main" val="3284976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D2EE2-A555-4A15-B61C-FF200F52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21" y="640080"/>
            <a:ext cx="3151479" cy="55778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E827C4-7979-424C-9F38-6E071CC9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70CCD-D654-48CB-B279-E6C02B97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232157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Raymond Camden</a:t>
            </a:r>
          </a:p>
          <a:p>
            <a:r>
              <a:rPr lang="en-US" dirty="0">
                <a:solidFill>
                  <a:srgbClr val="FFFFFF"/>
                </a:solidFill>
              </a:rPr>
              <a:t>Developer Evangelist at HERE</a:t>
            </a:r>
          </a:p>
          <a:p>
            <a:r>
              <a:rPr lang="en-US" dirty="0">
                <a:solidFill>
                  <a:srgbClr val="FFFFFF"/>
                </a:solidFill>
              </a:rPr>
              <a:t>Blogging at raymondcamden.com</a:t>
            </a:r>
          </a:p>
          <a:p>
            <a:r>
              <a:rPr lang="en-US" dirty="0">
                <a:solidFill>
                  <a:srgbClr val="FFFFFF"/>
                </a:solidFill>
              </a:rPr>
              <a:t>Tweeting at raymondcamden</a:t>
            </a:r>
          </a:p>
          <a:p>
            <a:r>
              <a:rPr lang="en-US" dirty="0">
                <a:solidFill>
                  <a:srgbClr val="FFFFFF"/>
                </a:solidFill>
              </a:rPr>
              <a:t>github.com/</a:t>
            </a:r>
            <a:r>
              <a:rPr lang="en-US" dirty="0" err="1">
                <a:solidFill>
                  <a:srgbClr val="FFFFFF"/>
                </a:solidFill>
              </a:rPr>
              <a:t>cfjedimaster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vue-preso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3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creen&#10;&#10;Description generated with high confidence">
            <a:extLst>
              <a:ext uri="{FF2B5EF4-FFF2-40B4-BE49-F238E27FC236}">
                <a16:creationId xmlns:a16="http://schemas.microsoft.com/office/drawing/2014/main" id="{835F64B7-2BC7-4C4C-8247-C5A8F8C45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165" y="484632"/>
            <a:ext cx="2939442" cy="3602181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BC07A4-13FC-41D8-B0A0-27AE83290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499107"/>
            <a:ext cx="5369052" cy="357322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Template Directives - Loops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B2313-0097-44C2-8437-597C2DDA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Third Demo</a:t>
            </a:r>
          </a:p>
        </p:txBody>
      </p:sp>
    </p:spTree>
    <p:extLst>
      <p:ext uri="{BB962C8B-B14F-4D97-AF65-F5344CB8AC3E}">
        <p14:creationId xmlns:p14="http://schemas.microsoft.com/office/powerpoint/2010/main" val="29275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909F46-DA97-4125-B155-B9C7138C89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681FA-995C-433B-852C-66CC7784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27" y="4724435"/>
            <a:ext cx="7164131" cy="1343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BB678-1B49-47DB-AF13-E8813051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Working with Form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63D0-7BD1-4FBC-B736-11B42D221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v-model</a:t>
            </a:r>
            <a:r>
              <a:rPr lang="en-US" dirty="0"/>
              <a:t> links to data field</a:t>
            </a:r>
          </a:p>
          <a:p>
            <a:r>
              <a:rPr lang="en-US" dirty="0"/>
              <a:t>Works in all kinds of form fields</a:t>
            </a:r>
          </a:p>
          <a:p>
            <a:r>
              <a:rPr lang="en-US" dirty="0">
                <a:hlinkClick r:id="rId3"/>
              </a:rPr>
              <a:t>https://www.raymondcamden.com/2020/01/27/vue-and-form-fields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5BB8-5EFA-4730-A362-55895606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Fourth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5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A9EDB9-10A3-4E3D-A3F2-8FACB7BCB0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2CBAE1-7D8F-4CDA-A119-21B58D12845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896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DBAD34-F447-4048-8ABD-6E7B016B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63" y="484632"/>
            <a:ext cx="3241235" cy="351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E5C1E-3AA8-44E6-9D05-490F4704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04" y="4581796"/>
            <a:ext cx="6220107" cy="129067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BF8E919-06A0-45DF-859F-F31C21D453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5766" y="484632"/>
            <a:ext cx="804672" cy="351194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B0F044-334E-4334-8028-2678C94435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150" y="4150596"/>
            <a:ext cx="477182" cy="22318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38B9-484C-4B2F-8217-92B90F0E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28" y="585216"/>
            <a:ext cx="5740739" cy="1499616"/>
          </a:xfrm>
        </p:spPr>
        <p:txBody>
          <a:bodyPr>
            <a:normAutofit/>
          </a:bodyPr>
          <a:lstStyle/>
          <a:p>
            <a:r>
              <a:rPr lang="en-US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4927-22F4-49FF-A37A-188AC86B2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28" y="2286000"/>
            <a:ext cx="5740739" cy="402336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=“something”</a:t>
            </a:r>
          </a:p>
          <a:p>
            <a:r>
              <a:rPr lang="en-US" dirty="0"/>
              <a:t>Defined in methods block of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C9434-1562-40C6-9733-C3BAAB1A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Fifth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7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C18A-EE9B-4AA0-92DC-96C02447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</a:t>
            </a:r>
            <a:r>
              <a:rPr lang="en-US" dirty="0" err="1"/>
              <a:t>BInding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E2C9-A654-4C40-8B21-2D8264AF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5A03A-5FC4-4DF7-B186-B5B481E3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170459"/>
            <a:ext cx="5013532" cy="15783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F3E9-BD90-4379-8344-9EB55E86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Sixth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B2D1-3672-4770-8E3A-88022AC8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725-115E-4E6C-AE60-8D111EDC2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</p:txBody>
      </p:sp>
    </p:spTree>
    <p:extLst>
      <p:ext uri="{BB962C8B-B14F-4D97-AF65-F5344CB8AC3E}">
        <p14:creationId xmlns:p14="http://schemas.microsoft.com/office/powerpoint/2010/main" val="29801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0C86232-11ED-4FAA-9D95-D8F999D30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30" y="484632"/>
            <a:ext cx="473971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C06CD1D-31D8-41E8-8632-2FB8005C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681718"/>
            <a:ext cx="5369052" cy="32080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52CD89-4AC7-4A12-AB25-19C2A0E1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(Before)</a:t>
            </a:r>
          </a:p>
        </p:txBody>
      </p:sp>
    </p:spTree>
    <p:extLst>
      <p:ext uri="{BB962C8B-B14F-4D97-AF65-F5344CB8AC3E}">
        <p14:creationId xmlns:p14="http://schemas.microsoft.com/office/powerpoint/2010/main" val="3289452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7EFCD2D-96BE-4C51-8B78-2E3FD1CF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70" y="484632"/>
            <a:ext cx="422543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687E11CB-AE7F-4EA4-88D4-056152637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849500"/>
            <a:ext cx="5369052" cy="287244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13D8D9-C383-415D-A23A-8EE36D7C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(After)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1A6B-AAA6-4BDE-940D-3D17D2E9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Seventh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86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Lifecycle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</a:t>
            </a:r>
            <a:r>
              <a:rPr lang="en-US" dirty="0" err="1"/>
              <a:t>Vue</a:t>
            </a:r>
            <a:r>
              <a:rPr lang="en-US" dirty="0"/>
              <a:t>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</p:txBody>
      </p:sp>
    </p:spTree>
    <p:extLst>
      <p:ext uri="{BB962C8B-B14F-4D97-AF65-F5344CB8AC3E}">
        <p14:creationId xmlns:p14="http://schemas.microsoft.com/office/powerpoint/2010/main" val="22852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AC953-B288-47C9-81F1-FED6F35D95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54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00B7A-23A2-42D5-9B0A-3CA9FD09B1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9" y="321731"/>
            <a:ext cx="3932506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6DFBBBA6-7736-4944-91C4-38ABE3FF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894" y="819836"/>
            <a:ext cx="3602736" cy="26660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05A565-CAE0-42F8-846B-CE1A8A39D6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09128" y="321732"/>
            <a:ext cx="1352695" cy="3668542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282977-2020-43C5-80C3-4191585FC6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7774E-7C53-4A79-999F-D9ABF00423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4750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3DA10-CC60-47B9-BEEE-2A811541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99" y="4466209"/>
            <a:ext cx="2880360" cy="1694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56236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Eighth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5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define a "formatter" for a value</a:t>
            </a:r>
          </a:p>
          <a:p>
            <a:r>
              <a:rPr lang="en-US" dirty="0"/>
              <a:t>{{ </a:t>
            </a:r>
            <a:r>
              <a:rPr lang="en-US" dirty="0" err="1"/>
              <a:t>birthDate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 err="1"/>
              <a:t>v-bind:something</a:t>
            </a:r>
            <a:r>
              <a:rPr lang="en-US" dirty="0"/>
              <a:t>="</a:t>
            </a:r>
            <a:r>
              <a:rPr lang="en-US" dirty="0" err="1"/>
              <a:t>someValue</a:t>
            </a:r>
            <a:r>
              <a:rPr lang="en-US" dirty="0"/>
              <a:t> | </a:t>
            </a:r>
            <a:r>
              <a:rPr lang="en-US" dirty="0" err="1"/>
              <a:t>changeValue</a:t>
            </a:r>
            <a:r>
              <a:rPr lang="en-US" dirty="0"/>
              <a:t>"</a:t>
            </a:r>
          </a:p>
          <a:p>
            <a:r>
              <a:rPr lang="en-US" dirty="0"/>
              <a:t>Chainable: {{ birthdate | </a:t>
            </a:r>
            <a:r>
              <a:rPr lang="en-US" dirty="0" err="1"/>
              <a:t>makeMeNotOld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/>
              <a:t>Arguments: {{ birthdate | </a:t>
            </a:r>
            <a:r>
              <a:rPr lang="en-US" dirty="0" err="1"/>
              <a:t>formateDate</a:t>
            </a:r>
            <a:r>
              <a:rPr lang="en-US" dirty="0"/>
              <a:t>('short') }}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9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7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96D4B-D7EB-4D31-8664-4B154DCA4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103" y="1528284"/>
            <a:ext cx="6066818" cy="2639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7627F-8852-4B43-B751-BFF83C437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220" y="4526074"/>
            <a:ext cx="6079701" cy="107914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Code Pen: </a:t>
            </a:r>
            <a:r>
              <a:rPr lang="en-US" dirty="0" err="1"/>
              <a:t>NinTH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390265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Form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need to explain this?</a:t>
            </a:r>
          </a:p>
          <a:p>
            <a:r>
              <a:rPr lang="en-US" dirty="0"/>
              <a:t>Check on submit, report on top</a:t>
            </a:r>
          </a:p>
          <a:p>
            <a:r>
              <a:rPr lang="en-US" dirty="0"/>
              <a:t>More examples: https://vuejs.org/v2/cookbook/form-validation.html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126074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user input</a:t>
            </a:r>
          </a:p>
          <a:p>
            <a:r>
              <a:rPr lang="en-US" dirty="0"/>
              <a:t>Send to remote API...</a:t>
            </a:r>
          </a:p>
          <a:p>
            <a:pPr lvl="1"/>
            <a:r>
              <a:rPr lang="en-US" dirty="0"/>
              <a:t>https://itunes.apple.com/search?term=TERM&amp;limit=10&amp;media=music</a:t>
            </a:r>
          </a:p>
          <a:p>
            <a:r>
              <a:rPr lang="en-US" dirty="0"/>
              <a:t>Render responses</a:t>
            </a:r>
          </a:p>
        </p:txBody>
      </p:sp>
    </p:spTree>
    <p:extLst>
      <p:ext uri="{BB962C8B-B14F-4D97-AF65-F5344CB8AC3E}">
        <p14:creationId xmlns:p14="http://schemas.microsoft.com/office/powerpoint/2010/main" val="30078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0854-DB6F-49B6-B09E-4C99F12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F91C-22EA-4DAF-9C07-51075160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 = Component</a:t>
            </a:r>
          </a:p>
          <a:p>
            <a:r>
              <a:rPr lang="en-US" dirty="0"/>
              <a:t>Also solves one of HTML's most glaring problems...</a:t>
            </a:r>
          </a:p>
        </p:txBody>
      </p:sp>
    </p:spTree>
    <p:extLst>
      <p:ext uri="{BB962C8B-B14F-4D97-AF65-F5344CB8AC3E}">
        <p14:creationId xmlns:p14="http://schemas.microsoft.com/office/powerpoint/2010/main" val="76498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7CE09721-D881-48B2-B74C-ED23D4C6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983" y="-72274"/>
            <a:ext cx="12594628" cy="7002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D668D-ECC1-4620-A7A2-6545CAB34578}"/>
              </a:ext>
            </a:extLst>
          </p:cNvPr>
          <p:cNvSpPr txBox="1"/>
          <p:nvPr/>
        </p:nvSpPr>
        <p:spPr>
          <a:xfrm>
            <a:off x="0" y="111318"/>
            <a:ext cx="4919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sz="4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nicolas</a:t>
            </a:r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-cage&gt;</a:t>
            </a:r>
          </a:p>
        </p:txBody>
      </p:sp>
    </p:spTree>
    <p:extLst>
      <p:ext uri="{BB962C8B-B14F-4D97-AF65-F5344CB8AC3E}">
        <p14:creationId xmlns:p14="http://schemas.microsoft.com/office/powerpoint/2010/main" val="2062720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3DEAEA-BFDB-410C-89E7-02514506C82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EAAB671-E1B2-4834-B3F6-E0A2D3BE86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9FFE7C-E583-49D7-B92E-1EC8D6D4FC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D2945E-06BB-4ED7-B357-30CA7211CF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C9872C-B3B3-4A61-B20E-F79415F455B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B97348-D9B1-4C34-9A59-EB0AAEA1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6782"/>
            <a:ext cx="5459470" cy="3985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B9025-A1AF-4C55-80DE-AEAB9580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38322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B062A18-C142-44D1-82BE-F3C2F79E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2413"/>
            <a:ext cx="5455921" cy="177317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21DB928-79E1-460A-8401-044BC048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4FC39-ED55-43D3-993D-D1EA67B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nicolas-cage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36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9BF4-C152-4A6F-B0C1-201C6A8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EBA0-99C4-486E-8098-6DAE821BD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B7AC6-DF7D-49DB-B7EA-3CC413E5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567" y="3005593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DAEC-7B12-41BF-BC5B-2FC1F959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Component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471B-45E1-4507-B370-705C909A2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data in from the parent</a:t>
            </a:r>
          </a:p>
          <a:p>
            <a:r>
              <a:rPr lang="en-US" dirty="0"/>
              <a:t>You can listen for events from the component</a:t>
            </a:r>
          </a:p>
          <a:p>
            <a:r>
              <a:rPr lang="en-US" dirty="0"/>
              <a:t>"Sub children" (Slots)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D96D4-1324-4637-BA96-CB9CCE2EE871}"/>
              </a:ext>
            </a:extLst>
          </p:cNvPr>
          <p:cNvSpPr txBox="1"/>
          <p:nvPr/>
        </p:nvSpPr>
        <p:spPr>
          <a:xfrm>
            <a:off x="4991694" y="3410462"/>
            <a:ext cx="53215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   &lt;template </a:t>
            </a:r>
            <a:r>
              <a:rPr lang="en-US" dirty="0" err="1"/>
              <a:t>v-slot:thankyou</a:t>
            </a:r>
            <a:r>
              <a:rPr lang="en-US" dirty="0"/>
              <a:t>&gt;</a:t>
            </a:r>
          </a:p>
          <a:p>
            <a:r>
              <a:rPr lang="en-US" dirty="0"/>
              <a:t>   Hey, I want to &lt;</a:t>
            </a:r>
            <a:r>
              <a:rPr lang="en-US" dirty="0" err="1"/>
              <a:t>i</a:t>
            </a:r>
            <a:r>
              <a:rPr lang="en-US" dirty="0"/>
              <a:t>&gt;really&lt;/</a:t>
            </a:r>
            <a:r>
              <a:rPr lang="en-US" dirty="0" err="1"/>
              <a:t>i</a:t>
            </a:r>
            <a:r>
              <a:rPr lang="en-US" dirty="0"/>
              <a:t>&gt; thank you for taking</a:t>
            </a:r>
          </a:p>
          <a:p>
            <a:r>
              <a:rPr lang="en-US" dirty="0"/>
              <a:t>   the time to do whatever. We here at Mega Corp truly</a:t>
            </a:r>
          </a:p>
          <a:p>
            <a:r>
              <a:rPr lang="en-US" dirty="0"/>
              <a:t>   care that you took the time. Oh, and here, please</a:t>
            </a:r>
          </a:p>
          <a:p>
            <a:r>
              <a:rPr lang="en-US" dirty="0"/>
              <a:t>   take a kitten!</a:t>
            </a:r>
          </a:p>
          <a:p>
            <a:r>
              <a:rPr lang="en-US" dirty="0"/>
              <a:t>   &lt;/template&gt;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2141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&lt;image-placeholder&gt; tag</a:t>
            </a:r>
          </a:p>
          <a:p>
            <a:r>
              <a:rPr lang="en-US" dirty="0"/>
              <a:t>Use placeholder.com (or any </a:t>
            </a:r>
            <a:r>
              <a:rPr lang="en-US"/>
              <a:t>other service)</a:t>
            </a:r>
            <a:endParaRPr lang="en-US" dirty="0"/>
          </a:p>
          <a:p>
            <a:r>
              <a:rPr lang="en-US" dirty="0"/>
              <a:t>Accept height and width (with defaults)</a:t>
            </a:r>
          </a:p>
        </p:txBody>
      </p:sp>
    </p:spTree>
    <p:extLst>
      <p:ext uri="{BB962C8B-B14F-4D97-AF65-F5344CB8AC3E}">
        <p14:creationId xmlns:p14="http://schemas.microsoft.com/office/powerpoint/2010/main" val="12687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FF6DC-191D-4B39-9A09-6A471425E040}"/>
              </a:ext>
            </a:extLst>
          </p:cNvPr>
          <p:cNvSpPr txBox="1"/>
          <p:nvPr/>
        </p:nvSpPr>
        <p:spPr>
          <a:xfrm>
            <a:off x="243273" y="108353"/>
            <a:ext cx="45672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Let’s back up…</a:t>
            </a:r>
          </a:p>
        </p:txBody>
      </p:sp>
    </p:spTree>
    <p:extLst>
      <p:ext uri="{BB962C8B-B14F-4D97-AF65-F5344CB8AC3E}">
        <p14:creationId xmlns:p14="http://schemas.microsoft.com/office/powerpoint/2010/main" val="4244810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A8F7-F702-4F6F-9D6C-006D1CA2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FBBA-3DA1-4EB3-89D6-16F5CD86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</a:t>
            </a:r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Maps URL paths to components</a:t>
            </a:r>
          </a:p>
          <a:p>
            <a:r>
              <a:rPr lang="en-US" dirty="0"/>
              <a:t>Supports dynamic paths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F16AE20C-9ABA-47D6-B195-9EB8511C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1153"/>
            <a:ext cx="5455921" cy="45556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46FB6F-7C69-428F-8336-7BFE596D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3A50-1352-47B6-8C8E-7A4F16F4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70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D8B63-B97F-46B5-B5C8-E2439451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71915"/>
            <a:ext cx="5455921" cy="211416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9BE703D-29B4-455A-8BAF-5CA20EF7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(Still 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4D2D-BA45-4A7B-B1A5-8751613A0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7B9AB-5E92-4FF9-B525-59CD930C2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example of routing in 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50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Master/Detail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- list of data</a:t>
            </a:r>
          </a:p>
          <a:p>
            <a:r>
              <a:rPr lang="en-US" dirty="0"/>
              <a:t>Second page - detail</a:t>
            </a:r>
          </a:p>
        </p:txBody>
      </p:sp>
    </p:spTree>
    <p:extLst>
      <p:ext uri="{BB962C8B-B14F-4D97-AF65-F5344CB8AC3E}">
        <p14:creationId xmlns:p14="http://schemas.microsoft.com/office/powerpoint/2010/main" val="32593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0CC-F49D-4508-908E-32FE17DD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4E7BA-6109-4B1B-ADF0-CB31A765F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component, one set of data = easy</a:t>
            </a:r>
          </a:p>
          <a:p>
            <a:r>
              <a:rPr lang="en-US" dirty="0"/>
              <a:t>Two components, two set of data = mostly easy</a:t>
            </a:r>
          </a:p>
          <a:p>
            <a:r>
              <a:rPr lang="en-US" dirty="0"/>
              <a:t>Many components, one set of data = um....</a:t>
            </a:r>
          </a:p>
        </p:txBody>
      </p:sp>
    </p:spTree>
    <p:extLst>
      <p:ext uri="{BB962C8B-B14F-4D97-AF65-F5344CB8AC3E}">
        <p14:creationId xmlns:p14="http://schemas.microsoft.com/office/powerpoint/2010/main" val="33962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9B8D-B5D5-4198-A5A4-43BA87DE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85EB-48E7-4E54-95DC-ECC9BD9E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(Another) library for </a:t>
            </a:r>
            <a:r>
              <a:rPr lang="en-US" dirty="0" err="1"/>
              <a:t>Vue</a:t>
            </a:r>
            <a:r>
              <a:rPr lang="en-US" dirty="0"/>
              <a:t> (deeply integrated)</a:t>
            </a:r>
          </a:p>
          <a:p>
            <a:r>
              <a:rPr lang="en-US" dirty="0"/>
              <a:t>"Store"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cannot change data in the store (directly)</a:t>
            </a:r>
          </a:p>
        </p:txBody>
      </p:sp>
    </p:spTree>
    <p:extLst>
      <p:ext uri="{BB962C8B-B14F-4D97-AF65-F5344CB8AC3E}">
        <p14:creationId xmlns:p14="http://schemas.microsoft.com/office/powerpoint/2010/main" val="10400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4936-F9A5-4BA7-9897-6CED1D3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/>
              <a:t> Example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E0D2CF-6C31-4C79-A047-FF47BB47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641169-A6B3-49D7-A52C-B257E004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0" y="1770663"/>
            <a:ext cx="9782755" cy="48856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EA0D0BE-CFBA-4198-9515-8B402AA8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Stock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92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6662-9043-43C1-A643-840DC133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52AFF-10BB-4AD8-97CC-80A0A09F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Scaffolding tool</a:t>
            </a:r>
          </a:p>
          <a:p>
            <a:r>
              <a:rPr lang="en-US" dirty="0"/>
              <a:t>Focused on SPAs (but also does prototyping well)</a:t>
            </a:r>
          </a:p>
          <a:p>
            <a:r>
              <a:rPr lang="en-US" dirty="0"/>
              <a:t>https://cli.vuejs.org</a:t>
            </a:r>
          </a:p>
          <a:p>
            <a:r>
              <a:rPr lang="en-US" dirty="0"/>
              <a:t>Supports Single File Components</a:t>
            </a:r>
          </a:p>
        </p:txBody>
      </p:sp>
    </p:spTree>
    <p:extLst>
      <p:ext uri="{BB962C8B-B14F-4D97-AF65-F5344CB8AC3E}">
        <p14:creationId xmlns:p14="http://schemas.microsoft.com/office/powerpoint/2010/main" val="27018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34AC2EE0-5160-41A0-979C-AB6966E7D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7024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F446E-D8CC-48BD-8C08-B8B83BC1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Single file Components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67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CF08-972E-4CFA-9915-88CF21E9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B479-A8FA-47F9-9AB0-672208E8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FYI, install via: </a:t>
            </a:r>
            <a:r>
              <a:rPr lang="en-US" dirty="0" err="1"/>
              <a:t>npm</a:t>
            </a:r>
            <a:r>
              <a:rPr lang="en-US" dirty="0"/>
              <a:t> i -g @</a:t>
            </a:r>
            <a:r>
              <a:rPr lang="en-US" dirty="0" err="1"/>
              <a:t>vue</a:t>
            </a:r>
            <a:r>
              <a:rPr lang="en-US" dirty="0"/>
              <a:t>/cli</a:t>
            </a:r>
          </a:p>
          <a:p>
            <a:r>
              <a:rPr lang="en-US" dirty="0"/>
              <a:t>Then: </a:t>
            </a:r>
            <a:r>
              <a:rPr lang="en-US" dirty="0" err="1"/>
              <a:t>vue</a:t>
            </a:r>
            <a:r>
              <a:rPr lang="en-US" dirty="0"/>
              <a:t> create foo</a:t>
            </a:r>
          </a:p>
          <a:p>
            <a:r>
              <a:rPr lang="en-US" dirty="0"/>
              <a:t>Or: </a:t>
            </a:r>
            <a:r>
              <a:rPr lang="en-US" dirty="0" err="1"/>
              <a:t>vue</a:t>
            </a:r>
            <a:r>
              <a:rPr lang="en-US" dirty="0"/>
              <a:t> serve (with </a:t>
            </a:r>
            <a:r>
              <a:rPr lang="en-US" dirty="0" err="1"/>
              <a:t>App.vue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46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52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4" descr="A picture containing indoor, wall, person, floor&#10;&#10;Description generated with very high confidence">
            <a:extLst>
              <a:ext uri="{FF2B5EF4-FFF2-40B4-BE49-F238E27FC236}">
                <a16:creationId xmlns:a16="http://schemas.microsoft.com/office/drawing/2014/main" id="{3E63E479-ACFC-4DA9-B848-A1760D73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70" y="640080"/>
            <a:ext cx="4183380" cy="5577840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60CDB9B-7E46-4289-86FF-4643AEDA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But wait – there’s more!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81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3FD7-FDE1-4D3D-A98B-87D02251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MOAR!!!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8F121-8C86-46C0-8328-A2B5D550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Devtools</a:t>
            </a:r>
            <a:r>
              <a:rPr lang="en-US" dirty="0"/>
              <a:t> Extension (Chrome, Firefox, Electron, Apple Keynote Browser)</a:t>
            </a:r>
          </a:p>
          <a:p>
            <a:pPr lvl="1"/>
            <a:r>
              <a:rPr lang="en-US" dirty="0"/>
              <a:t>https://github.com/vuejs/vue-devtools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Vue docs has a cool cookbook: https://vuejs.org/v2/cookbook/</a:t>
            </a:r>
          </a:p>
          <a:p>
            <a:r>
              <a:rPr lang="en-US" dirty="0"/>
              <a:t>Newsletters:</a:t>
            </a:r>
          </a:p>
          <a:p>
            <a:pPr lvl="1"/>
            <a:r>
              <a:rPr lang="en-US" dirty="0"/>
              <a:t>https://news.vuejs.org</a:t>
            </a:r>
          </a:p>
          <a:p>
            <a:pPr lvl="1"/>
            <a:r>
              <a:rPr lang="en-US" dirty="0"/>
              <a:t>https://vuejsdevelopers.com/newsletter/</a:t>
            </a:r>
          </a:p>
          <a:p>
            <a:r>
              <a:rPr lang="en-US" dirty="0"/>
              <a:t>My Stuff: https://www.raymondcamden.com/tags/vuejs</a:t>
            </a:r>
          </a:p>
        </p:txBody>
      </p:sp>
    </p:spTree>
    <p:extLst>
      <p:ext uri="{BB962C8B-B14F-4D97-AF65-F5344CB8AC3E}">
        <p14:creationId xmlns:p14="http://schemas.microsoft.com/office/powerpoint/2010/main" val="187672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AA56-FDA1-4ADD-BF48-FE9A0F8C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I didn't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FC79E-F21C-4D76-95CA-34A3545A8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Testing (https://vuejs.org/v2/guide/unit-testing.html)</a:t>
            </a:r>
          </a:p>
          <a:p>
            <a:r>
              <a:rPr lang="en-US" dirty="0"/>
              <a:t>Transitions (https://vuejs.org/v2/guide/transitions.html)</a:t>
            </a:r>
          </a:p>
          <a:p>
            <a:r>
              <a:rPr lang="en-US" dirty="0"/>
              <a:t>Custom Directives (https://vuejs.org/v2/guide/custom-directive.html)</a:t>
            </a:r>
          </a:p>
          <a:p>
            <a:r>
              <a:rPr lang="en-US" dirty="0"/>
              <a:t>More....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6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88A901F-2380-409D-B12F-3A0FDAFAE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14CD50C8-2F85-4F12-A5B5-9336E254A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18DD3C-AECB-422E-BF3A-25F49DF30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3E462-2094-431A-B37B-E66009B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685893"/>
            <a:ext cx="3566407" cy="29890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/>
              <a:t>Any questions?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13611" y="3849540"/>
            <a:ext cx="3566407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Carol is judging your questions...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73669D-B21F-48ED-BC1D-FFD25A3D8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3610" y="3759161"/>
            <a:ext cx="35661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may contain: 2 people, including Raymond Camden, people standing and outdoor">
            <a:extLst>
              <a:ext uri="{FF2B5EF4-FFF2-40B4-BE49-F238E27FC236}">
                <a16:creationId xmlns:a16="http://schemas.microsoft.com/office/drawing/2014/main" id="{5885354C-8587-486F-9351-21902E612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6" r="1" b="38852"/>
          <a:stretch/>
        </p:blipFill>
        <p:spPr bwMode="auto">
          <a:xfrm>
            <a:off x="4654984" y="975"/>
            <a:ext cx="75337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7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5A142466-1A44-4ABE-971D-DC7180689B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820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9D481E-A620-460F-A7EC-EE10F28AFCFA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2752005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LEGO, toy, indoor, table&#10;&#10;Description generated with very high confidence">
            <a:extLst>
              <a:ext uri="{FF2B5EF4-FFF2-40B4-BE49-F238E27FC236}">
                <a16:creationId xmlns:a16="http://schemas.microsoft.com/office/drawing/2014/main" id="{1C7A93AE-985D-4070-B1B5-1C56C72B7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1" t="18774" r="-2" b="8671"/>
          <a:stretch/>
        </p:blipFill>
        <p:spPr>
          <a:xfrm>
            <a:off x="20" y="-86426"/>
            <a:ext cx="12191980" cy="6857990"/>
          </a:xfrm>
          <a:prstGeom prst="rect">
            <a:avLst/>
          </a:prstGeom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DCE4B7-C059-4116-A0FD-6DF3FBC61587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No Build Process</a:t>
            </a:r>
          </a:p>
        </p:txBody>
      </p:sp>
    </p:spTree>
    <p:extLst>
      <p:ext uri="{BB962C8B-B14F-4D97-AF65-F5344CB8AC3E}">
        <p14:creationId xmlns:p14="http://schemas.microsoft.com/office/powerpoint/2010/main" val="238198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large room&#10;&#10;Description generated with high confidence">
            <a:extLst>
              <a:ext uri="{FF2B5EF4-FFF2-40B4-BE49-F238E27FC236}">
                <a16:creationId xmlns:a16="http://schemas.microsoft.com/office/drawing/2014/main" id="{C21759D1-AF87-4321-AE2A-5917FEFDFC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49" b="35851"/>
          <a:stretch/>
        </p:blipFill>
        <p:spPr>
          <a:xfrm>
            <a:off x="20" y="-81877"/>
            <a:ext cx="12191980" cy="4571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9ED9F1-6BBC-44F6-9517-741DEE3531B4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Scalable</a:t>
            </a:r>
          </a:p>
        </p:txBody>
      </p:sp>
    </p:spTree>
    <p:extLst>
      <p:ext uri="{BB962C8B-B14F-4D97-AF65-F5344CB8AC3E}">
        <p14:creationId xmlns:p14="http://schemas.microsoft.com/office/powerpoint/2010/main" val="962829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334DA317-526A-4A40-95F4-419CABE5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5588"/>
            <a:ext cx="5455921" cy="54559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37CCE9-3093-43D5-BC1A-701A158C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87FE5-A261-4E30-896C-EABEE56D9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097633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Created by Evan You (@</a:t>
            </a:r>
            <a:r>
              <a:rPr lang="en-US" dirty="0" err="1">
                <a:solidFill>
                  <a:srgbClr val="FFFFFF"/>
                </a:solidFill>
              </a:rPr>
              <a:t>youyuxi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Released in February of 2014</a:t>
            </a:r>
          </a:p>
          <a:p>
            <a:r>
              <a:rPr lang="en-US" dirty="0">
                <a:solidFill>
                  <a:srgbClr val="FFFFFF"/>
                </a:solidFill>
              </a:rPr>
              <a:t>Currently is version 2.6.11</a:t>
            </a:r>
          </a:p>
          <a:p>
            <a:r>
              <a:rPr lang="en-US" dirty="0">
                <a:solidFill>
                  <a:srgbClr val="FFFFFF"/>
                </a:solidFill>
              </a:rPr>
              <a:t>Main site: vuejs.org</a:t>
            </a:r>
          </a:p>
          <a:p>
            <a:r>
              <a:rPr lang="en-US" dirty="0">
                <a:solidFill>
                  <a:srgbClr val="FFFFFF"/>
                </a:solidFill>
              </a:rPr>
              <a:t>GitHub: https://github.com/vuejs</a:t>
            </a:r>
          </a:p>
        </p:txBody>
      </p:sp>
    </p:spTree>
    <p:extLst>
      <p:ext uri="{BB962C8B-B14F-4D97-AF65-F5344CB8AC3E}">
        <p14:creationId xmlns:p14="http://schemas.microsoft.com/office/powerpoint/2010/main" val="222061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1389</Words>
  <Application>Microsoft Office PowerPoint</Application>
  <PresentationFormat>Widescreen</PresentationFormat>
  <Paragraphs>211</Paragraphs>
  <Slides>53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Consolas</vt:lpstr>
      <vt:lpstr>Tw Cen MT</vt:lpstr>
      <vt:lpstr>Tw Cen MT Condensed</vt:lpstr>
      <vt:lpstr>Wingdings 3</vt:lpstr>
      <vt:lpstr>Integral</vt:lpstr>
      <vt:lpstr>Kicking Butt with Vue.js</vt:lpstr>
      <vt:lpstr>Who am i?</vt:lpstr>
      <vt:lpstr>Why Vue?</vt:lpstr>
      <vt:lpstr>PowerPoint Presentation</vt:lpstr>
      <vt:lpstr>Why Vue?</vt:lpstr>
      <vt:lpstr>PowerPoint Presentation</vt:lpstr>
      <vt:lpstr>PowerPoint Presentation</vt:lpstr>
      <vt:lpstr>PowerPoint Presentation</vt:lpstr>
      <vt:lpstr>Quick Vue Facts</vt:lpstr>
      <vt:lpstr>What does vue do?</vt:lpstr>
      <vt:lpstr>Installation</vt:lpstr>
      <vt:lpstr>&lt;script&gt; Style</vt:lpstr>
      <vt:lpstr>Write SOme Code!</vt:lpstr>
      <vt:lpstr>PowerPoint Presentation</vt:lpstr>
      <vt:lpstr>PowerPoint Presentation</vt:lpstr>
      <vt:lpstr>Examples</vt:lpstr>
      <vt:lpstr>Some code...</vt:lpstr>
      <vt:lpstr>Some MORE code...</vt:lpstr>
      <vt:lpstr>Template Directives - Conditionals</vt:lpstr>
      <vt:lpstr>Template Directives - Loops</vt:lpstr>
      <vt:lpstr>Working with Form Fields</vt:lpstr>
      <vt:lpstr>Events</vt:lpstr>
      <vt:lpstr>Attribute BInding</vt:lpstr>
      <vt:lpstr>Computed Properties</vt:lpstr>
      <vt:lpstr>Example (Before)</vt:lpstr>
      <vt:lpstr>Example (After)</vt:lpstr>
      <vt:lpstr>Vue Lifecycle Events</vt:lpstr>
      <vt:lpstr>Example</vt:lpstr>
      <vt:lpstr>Filters</vt:lpstr>
      <vt:lpstr>Example</vt:lpstr>
      <vt:lpstr>Full Example: Form Validation</vt:lpstr>
      <vt:lpstr>Full Example: Ajax Search</vt:lpstr>
      <vt:lpstr>Components</vt:lpstr>
      <vt:lpstr>PowerPoint Presentation</vt:lpstr>
      <vt:lpstr>Example</vt:lpstr>
      <vt:lpstr>Example</vt:lpstr>
      <vt:lpstr>Component Examples</vt:lpstr>
      <vt:lpstr>More Component Stuff</vt:lpstr>
      <vt:lpstr>Full Example: Placeholder</vt:lpstr>
      <vt:lpstr>Routing</vt:lpstr>
      <vt:lpstr>Example (From the Docs)</vt:lpstr>
      <vt:lpstr>Example (Still from the docs)</vt:lpstr>
      <vt:lpstr>Full Example: Master/Detail</vt:lpstr>
      <vt:lpstr>State Management</vt:lpstr>
      <vt:lpstr>Vuex</vt:lpstr>
      <vt:lpstr>Vuex Example</vt:lpstr>
      <vt:lpstr>The CLI</vt:lpstr>
      <vt:lpstr>Single file Components</vt:lpstr>
      <vt:lpstr>Walkthrough</vt:lpstr>
      <vt:lpstr>But wait – there’s more!</vt:lpstr>
      <vt:lpstr>Even MOAR!!!</vt:lpstr>
      <vt:lpstr>Stuff I didn't cover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Kicking Butt with Vue.js</dc:title>
  <dc:creator>Raymond Camden</dc:creator>
  <cp:lastModifiedBy>Raymond Camden</cp:lastModifiedBy>
  <cp:revision>1</cp:revision>
  <dcterms:created xsi:type="dcterms:W3CDTF">2020-02-18T18:20:50Z</dcterms:created>
  <dcterms:modified xsi:type="dcterms:W3CDTF">2020-02-18T18:20:58Z</dcterms:modified>
</cp:coreProperties>
</file>